
<file path=[Content_Types].xml><?xml version="1.0" encoding="utf-8"?>
<Types xmlns="http://schemas.openxmlformats.org/package/2006/content-types"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modernComment_10E_B267BB5D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6" r:id="rId5"/>
  </p:sldMasterIdLst>
  <p:notesMasterIdLst>
    <p:notesMasterId r:id="rId11"/>
  </p:notesMasterIdLst>
  <p:handoutMasterIdLst>
    <p:handoutMasterId r:id="rId12"/>
  </p:handoutMasterIdLst>
  <p:sldIdLst>
    <p:sldId id="273" r:id="rId6"/>
    <p:sldId id="263" r:id="rId7"/>
    <p:sldId id="270" r:id="rId8"/>
    <p:sldId id="271" r:id="rId9"/>
    <p:sldId id="272" r:id="rId10"/>
  </p:sldIdLst>
  <p:sldSz cx="10058400" cy="7772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93" userDrawn="1">
          <p15:clr>
            <a:srgbClr val="A4A3A4"/>
          </p15:clr>
        </p15:guide>
        <p15:guide id="3" pos="2102" userDrawn="1">
          <p15:clr>
            <a:srgbClr val="A4A3A4"/>
          </p15:clr>
        </p15:guide>
        <p15:guide id="4" orient="horz" pos="2064" userDrawn="1">
          <p15:clr>
            <a:srgbClr val="A4A3A4"/>
          </p15:clr>
        </p15:guide>
        <p15:guide id="5" orient="horz" pos="576" userDrawn="1">
          <p15:clr>
            <a:srgbClr val="A4A3A4"/>
          </p15:clr>
        </p15:guide>
        <p15:guide id="6" orient="horz" pos="446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36B667D-296F-C09B-204B-AB2F9FB03984}" name="GONZALEZ VAZQUEZ Jesus (CANDRIAM)" initials="JG" userId="S::jesus.gonzalezvazquez@external.candriam.com::baba3b23-d11d-4f54-b3e3-22951886932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6B6"/>
    <a:srgbClr val="679B9B"/>
    <a:srgbClr val="FFB0CD"/>
    <a:srgbClr val="C2F0FC"/>
    <a:srgbClr val="F8DB02"/>
    <a:srgbClr val="FFC000"/>
    <a:srgbClr val="D6C666"/>
    <a:srgbClr val="1B1B1B"/>
    <a:srgbClr val="686764"/>
    <a:srgbClr val="F6F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DA14F3-C7EE-4B56-933F-A22BB478BD62}" v="23" dt="2025-02-14T19:58:00.8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176" autoAdjust="0"/>
  </p:normalViewPr>
  <p:slideViewPr>
    <p:cSldViewPr snapToGrid="0" showGuides="1">
      <p:cViewPr varScale="1">
        <p:scale>
          <a:sx n="105" d="100"/>
          <a:sy n="105" d="100"/>
        </p:scale>
        <p:origin x="1530" y="120"/>
      </p:cViewPr>
      <p:guideLst>
        <p:guide orient="horz" pos="2448"/>
        <p:guide pos="4393"/>
        <p:guide pos="2102"/>
        <p:guide orient="horz" pos="2064"/>
        <p:guide orient="horz" pos="576"/>
        <p:guide orient="horz" pos="4464"/>
        <p:guide orient="horz" pos="4104"/>
      </p:guideLst>
    </p:cSldViewPr>
  </p:slideViewPr>
  <p:outlineViewPr>
    <p:cViewPr>
      <p:scale>
        <a:sx n="33" d="100"/>
        <a:sy n="33" d="100"/>
      </p:scale>
      <p:origin x="0" y="-329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9" d="100"/>
          <a:sy n="59" d="100"/>
        </p:scale>
        <p:origin x="2472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ZALEZ VAZQUEZ Jesus (CANDRIAM)" userId="baba3b23-d11d-4f54-b3e3-229518869320" providerId="ADAL" clId="{0BDA14F3-C7EE-4B56-933F-A22BB478BD62}"/>
    <pc:docChg chg="undo custSel addSld modSld sldOrd">
      <pc:chgData name="GONZALEZ VAZQUEZ Jesus (CANDRIAM)" userId="baba3b23-d11d-4f54-b3e3-229518869320" providerId="ADAL" clId="{0BDA14F3-C7EE-4B56-933F-A22BB478BD62}" dt="2025-02-14T19:56:51.983" v="741"/>
      <pc:docMkLst>
        <pc:docMk/>
      </pc:docMkLst>
      <pc:sldChg chg="modSp mod">
        <pc:chgData name="GONZALEZ VAZQUEZ Jesus (CANDRIAM)" userId="baba3b23-d11d-4f54-b3e3-229518869320" providerId="ADAL" clId="{0BDA14F3-C7EE-4B56-933F-A22BB478BD62}" dt="2025-02-14T18:51:18.749" v="101" actId="20577"/>
        <pc:sldMkLst>
          <pc:docMk/>
          <pc:sldMk cId="569082409" sldId="263"/>
        </pc:sldMkLst>
        <pc:spChg chg="mod">
          <ac:chgData name="GONZALEZ VAZQUEZ Jesus (CANDRIAM)" userId="baba3b23-d11d-4f54-b3e3-229518869320" providerId="ADAL" clId="{0BDA14F3-C7EE-4B56-933F-A22BB478BD62}" dt="2025-02-14T18:50:43.370" v="55" actId="14100"/>
          <ac:spMkLst>
            <pc:docMk/>
            <pc:sldMk cId="569082409" sldId="263"/>
            <ac:spMk id="6" creationId="{170C56E7-3668-4619-BD9A-753E2E64A1B8}"/>
          </ac:spMkLst>
        </pc:spChg>
        <pc:spChg chg="mod">
          <ac:chgData name="GONZALEZ VAZQUEZ Jesus (CANDRIAM)" userId="baba3b23-d11d-4f54-b3e3-229518869320" providerId="ADAL" clId="{0BDA14F3-C7EE-4B56-933F-A22BB478BD62}" dt="2025-02-14T18:51:18.749" v="101" actId="20577"/>
          <ac:spMkLst>
            <pc:docMk/>
            <pc:sldMk cId="569082409" sldId="263"/>
            <ac:spMk id="14" creationId="{51C62A14-C2DE-4108-8118-8F56DD48F9D4}"/>
          </ac:spMkLst>
        </pc:spChg>
      </pc:sldChg>
      <pc:sldChg chg="addSp delSp modSp mod">
        <pc:chgData name="GONZALEZ VAZQUEZ Jesus (CANDRIAM)" userId="baba3b23-d11d-4f54-b3e3-229518869320" providerId="ADAL" clId="{0BDA14F3-C7EE-4B56-933F-A22BB478BD62}" dt="2025-02-14T18:56:55.102" v="395" actId="20577"/>
        <pc:sldMkLst>
          <pc:docMk/>
          <pc:sldMk cId="2993142621" sldId="270"/>
        </pc:sldMkLst>
        <pc:spChg chg="add del mod">
          <ac:chgData name="GONZALEZ VAZQUEZ Jesus (CANDRIAM)" userId="baba3b23-d11d-4f54-b3e3-229518869320" providerId="ADAL" clId="{0BDA14F3-C7EE-4B56-933F-A22BB478BD62}" dt="2025-02-14T18:52:51.800" v="103" actId="931"/>
          <ac:spMkLst>
            <pc:docMk/>
            <pc:sldMk cId="2993142621" sldId="270"/>
            <ac:spMk id="3" creationId="{FCDBF81E-9BFC-F17B-6B4D-CABA4DBDA52F}"/>
          </ac:spMkLst>
        </pc:spChg>
        <pc:spChg chg="mod">
          <ac:chgData name="GONZALEZ VAZQUEZ Jesus (CANDRIAM)" userId="baba3b23-d11d-4f54-b3e3-229518869320" providerId="ADAL" clId="{0BDA14F3-C7EE-4B56-933F-A22BB478BD62}" dt="2025-02-14T18:54:52.440" v="145" actId="20577"/>
          <ac:spMkLst>
            <pc:docMk/>
            <pc:sldMk cId="2993142621" sldId="270"/>
            <ac:spMk id="6" creationId="{349BAD20-B998-9E44-A1AE-E2FF5FA8001D}"/>
          </ac:spMkLst>
        </pc:spChg>
        <pc:spChg chg="add del mod">
          <ac:chgData name="GONZALEZ VAZQUEZ Jesus (CANDRIAM)" userId="baba3b23-d11d-4f54-b3e3-229518869320" providerId="ADAL" clId="{0BDA14F3-C7EE-4B56-933F-A22BB478BD62}" dt="2025-02-14T18:54:06.772" v="109" actId="21"/>
          <ac:spMkLst>
            <pc:docMk/>
            <pc:sldMk cId="2993142621" sldId="270"/>
            <ac:spMk id="9" creationId="{6A84CC75-6268-4D39-42CC-827063604C59}"/>
          </ac:spMkLst>
        </pc:spChg>
        <pc:spChg chg="add del mod">
          <ac:chgData name="GONZALEZ VAZQUEZ Jesus (CANDRIAM)" userId="baba3b23-d11d-4f54-b3e3-229518869320" providerId="ADAL" clId="{0BDA14F3-C7EE-4B56-933F-A22BB478BD62}" dt="2025-02-14T18:54:45.956" v="138" actId="21"/>
          <ac:spMkLst>
            <pc:docMk/>
            <pc:sldMk cId="2993142621" sldId="270"/>
            <ac:spMk id="12" creationId="{2B806463-206D-99DE-A232-2D2B70B7F33A}"/>
          </ac:spMkLst>
        </pc:spChg>
        <pc:spChg chg="del mod">
          <ac:chgData name="GONZALEZ VAZQUEZ Jesus (CANDRIAM)" userId="baba3b23-d11d-4f54-b3e3-229518869320" providerId="ADAL" clId="{0BDA14F3-C7EE-4B56-933F-A22BB478BD62}" dt="2025-02-14T18:53:38.576" v="107" actId="478"/>
          <ac:spMkLst>
            <pc:docMk/>
            <pc:sldMk cId="2993142621" sldId="270"/>
            <ac:spMk id="29" creationId="{CE42C8F3-3B31-46A2-B6AD-ED5F11D8758B}"/>
          </ac:spMkLst>
        </pc:spChg>
        <pc:spChg chg="del">
          <ac:chgData name="GONZALEZ VAZQUEZ Jesus (CANDRIAM)" userId="baba3b23-d11d-4f54-b3e3-229518869320" providerId="ADAL" clId="{0BDA14F3-C7EE-4B56-933F-A22BB478BD62}" dt="2025-02-14T18:54:41.253" v="137" actId="21"/>
          <ac:spMkLst>
            <pc:docMk/>
            <pc:sldMk cId="2993142621" sldId="270"/>
            <ac:spMk id="40" creationId="{274461FF-D426-4D55-B1C3-F4EB73909EAE}"/>
          </ac:spMkLst>
        </pc:spChg>
        <pc:spChg chg="mod">
          <ac:chgData name="GONZALEZ VAZQUEZ Jesus (CANDRIAM)" userId="baba3b23-d11d-4f54-b3e3-229518869320" providerId="ADAL" clId="{0BDA14F3-C7EE-4B56-933F-A22BB478BD62}" dt="2025-02-14T18:56:55.102" v="395" actId="20577"/>
          <ac:spMkLst>
            <pc:docMk/>
            <pc:sldMk cId="2993142621" sldId="270"/>
            <ac:spMk id="44" creationId="{C2DFB518-5636-4B6C-A783-38D866BF31FC}"/>
          </ac:spMkLst>
        </pc:spChg>
        <pc:spChg chg="mod">
          <ac:chgData name="GONZALEZ VAZQUEZ Jesus (CANDRIAM)" userId="baba3b23-d11d-4f54-b3e3-229518869320" providerId="ADAL" clId="{0BDA14F3-C7EE-4B56-933F-A22BB478BD62}" dt="2025-02-14T18:54:31.566" v="136" actId="20577"/>
          <ac:spMkLst>
            <pc:docMk/>
            <pc:sldMk cId="2993142621" sldId="270"/>
            <ac:spMk id="46" creationId="{7264A775-FCE2-465E-ABA4-0572662FF755}"/>
          </ac:spMkLst>
        </pc:spChg>
        <pc:picChg chg="del">
          <ac:chgData name="GONZALEZ VAZQUEZ Jesus (CANDRIAM)" userId="baba3b23-d11d-4f54-b3e3-229518869320" providerId="ADAL" clId="{0BDA14F3-C7EE-4B56-933F-A22BB478BD62}" dt="2025-02-14T18:52:46.801" v="102" actId="478"/>
          <ac:picMkLst>
            <pc:docMk/>
            <pc:sldMk cId="2993142621" sldId="270"/>
            <ac:picMk id="5" creationId="{BBE6C36E-FFF3-45BF-924D-0E306DFBD624}"/>
          </ac:picMkLst>
        </pc:picChg>
        <pc:picChg chg="add mod">
          <ac:chgData name="GONZALEZ VAZQUEZ Jesus (CANDRIAM)" userId="baba3b23-d11d-4f54-b3e3-229518869320" providerId="ADAL" clId="{0BDA14F3-C7EE-4B56-933F-A22BB478BD62}" dt="2025-02-14T18:52:52.584" v="105" actId="962"/>
          <ac:picMkLst>
            <pc:docMk/>
            <pc:sldMk cId="2993142621" sldId="270"/>
            <ac:picMk id="7" creationId="{961A1D80-96EC-957F-4C1A-7468B09826B6}"/>
          </ac:picMkLst>
        </pc:picChg>
      </pc:sldChg>
      <pc:sldChg chg="modSp mod">
        <pc:chgData name="GONZALEZ VAZQUEZ Jesus (CANDRIAM)" userId="baba3b23-d11d-4f54-b3e3-229518869320" providerId="ADAL" clId="{0BDA14F3-C7EE-4B56-933F-A22BB478BD62}" dt="2025-02-14T18:58:54.410" v="622" actId="20577"/>
        <pc:sldMkLst>
          <pc:docMk/>
          <pc:sldMk cId="478114728" sldId="271"/>
        </pc:sldMkLst>
        <pc:spChg chg="mod">
          <ac:chgData name="GONZALEZ VAZQUEZ Jesus (CANDRIAM)" userId="baba3b23-d11d-4f54-b3e3-229518869320" providerId="ADAL" clId="{0BDA14F3-C7EE-4B56-933F-A22BB478BD62}" dt="2025-02-14T18:57:24.951" v="431" actId="20577"/>
          <ac:spMkLst>
            <pc:docMk/>
            <pc:sldMk cId="478114728" sldId="271"/>
            <ac:spMk id="9" creationId="{EAC1973F-9B0B-42BA-9CD0-FA857C9FCC68}"/>
          </ac:spMkLst>
        </pc:spChg>
        <pc:spChg chg="mod">
          <ac:chgData name="GONZALEZ VAZQUEZ Jesus (CANDRIAM)" userId="baba3b23-d11d-4f54-b3e3-229518869320" providerId="ADAL" clId="{0BDA14F3-C7EE-4B56-933F-A22BB478BD62}" dt="2025-02-14T18:58:54.410" v="622" actId="20577"/>
          <ac:spMkLst>
            <pc:docMk/>
            <pc:sldMk cId="478114728" sldId="271"/>
            <ac:spMk id="42" creationId="{7C3575C9-53BA-4F58-A09A-E6909856F1BE}"/>
          </ac:spMkLst>
        </pc:spChg>
      </pc:sldChg>
      <pc:sldChg chg="modSp mod">
        <pc:chgData name="GONZALEZ VAZQUEZ Jesus (CANDRIAM)" userId="baba3b23-d11d-4f54-b3e3-229518869320" providerId="ADAL" clId="{0BDA14F3-C7EE-4B56-933F-A22BB478BD62}" dt="2025-02-14T18:59:44.612" v="643" actId="20577"/>
        <pc:sldMkLst>
          <pc:docMk/>
          <pc:sldMk cId="719325024" sldId="272"/>
        </pc:sldMkLst>
        <pc:spChg chg="mod">
          <ac:chgData name="GONZALEZ VAZQUEZ Jesus (CANDRIAM)" userId="baba3b23-d11d-4f54-b3e3-229518869320" providerId="ADAL" clId="{0BDA14F3-C7EE-4B56-933F-A22BB478BD62}" dt="2025-02-14T18:59:25.170" v="637" actId="20577"/>
          <ac:spMkLst>
            <pc:docMk/>
            <pc:sldMk cId="719325024" sldId="272"/>
            <ac:spMk id="13" creationId="{A4C135CF-91A1-4BBD-80B5-81BB99A6C9FA}"/>
          </ac:spMkLst>
        </pc:spChg>
        <pc:spChg chg="mod">
          <ac:chgData name="GONZALEZ VAZQUEZ Jesus (CANDRIAM)" userId="baba3b23-d11d-4f54-b3e3-229518869320" providerId="ADAL" clId="{0BDA14F3-C7EE-4B56-933F-A22BB478BD62}" dt="2025-02-14T18:59:44.612" v="643" actId="20577"/>
          <ac:spMkLst>
            <pc:docMk/>
            <pc:sldMk cId="719325024" sldId="272"/>
            <ac:spMk id="28" creationId="{1F4A35EF-D140-46AF-8FDD-06CCCFC02840}"/>
          </ac:spMkLst>
        </pc:spChg>
      </pc:sldChg>
      <pc:sldChg chg="addSp delSp modSp new mod ord modAnim">
        <pc:chgData name="GONZALEZ VAZQUEZ Jesus (CANDRIAM)" userId="baba3b23-d11d-4f54-b3e3-229518869320" providerId="ADAL" clId="{0BDA14F3-C7EE-4B56-933F-A22BB478BD62}" dt="2025-02-14T19:56:51.983" v="741"/>
        <pc:sldMkLst>
          <pc:docMk/>
          <pc:sldMk cId="2268596972" sldId="273"/>
        </pc:sldMkLst>
        <pc:spChg chg="del">
          <ac:chgData name="GONZALEZ VAZQUEZ Jesus (CANDRIAM)" userId="baba3b23-d11d-4f54-b3e3-229518869320" providerId="ADAL" clId="{0BDA14F3-C7EE-4B56-933F-A22BB478BD62}" dt="2025-02-14T19:41:51.811" v="653" actId="21"/>
          <ac:spMkLst>
            <pc:docMk/>
            <pc:sldMk cId="2268596972" sldId="273"/>
            <ac:spMk id="2" creationId="{3965D8D0-7F01-F8AD-35F3-D1C2758E60C5}"/>
          </ac:spMkLst>
        </pc:spChg>
        <pc:spChg chg="del">
          <ac:chgData name="GONZALEZ VAZQUEZ Jesus (CANDRIAM)" userId="baba3b23-d11d-4f54-b3e3-229518869320" providerId="ADAL" clId="{0BDA14F3-C7EE-4B56-933F-A22BB478BD62}" dt="2025-02-14T19:41:48.791" v="652" actId="21"/>
          <ac:spMkLst>
            <pc:docMk/>
            <pc:sldMk cId="2268596972" sldId="273"/>
            <ac:spMk id="3" creationId="{1EBC066A-3720-24F7-2BE6-DDC3C0B15658}"/>
          </ac:spMkLst>
        </pc:spChg>
        <pc:spChg chg="del">
          <ac:chgData name="GONZALEZ VAZQUEZ Jesus (CANDRIAM)" userId="baba3b23-d11d-4f54-b3e3-229518869320" providerId="ADAL" clId="{0BDA14F3-C7EE-4B56-933F-A22BB478BD62}" dt="2025-02-14T19:41:41.673" v="650" actId="21"/>
          <ac:spMkLst>
            <pc:docMk/>
            <pc:sldMk cId="2268596972" sldId="273"/>
            <ac:spMk id="4" creationId="{DD40AB6E-A63B-27DE-5E75-8EB50A717DA5}"/>
          </ac:spMkLst>
        </pc:spChg>
        <pc:spChg chg="del">
          <ac:chgData name="GONZALEZ VAZQUEZ Jesus (CANDRIAM)" userId="baba3b23-d11d-4f54-b3e3-229518869320" providerId="ADAL" clId="{0BDA14F3-C7EE-4B56-933F-A22BB478BD62}" dt="2025-02-14T19:41:21.852" v="647" actId="21"/>
          <ac:spMkLst>
            <pc:docMk/>
            <pc:sldMk cId="2268596972" sldId="273"/>
            <ac:spMk id="5" creationId="{20D185EE-F34D-2AE8-768E-540059BF4313}"/>
          </ac:spMkLst>
        </pc:spChg>
        <pc:spChg chg="del">
          <ac:chgData name="GONZALEZ VAZQUEZ Jesus (CANDRIAM)" userId="baba3b23-d11d-4f54-b3e3-229518869320" providerId="ADAL" clId="{0BDA14F3-C7EE-4B56-933F-A22BB478BD62}" dt="2025-02-14T19:41:25.548" v="648" actId="21"/>
          <ac:spMkLst>
            <pc:docMk/>
            <pc:sldMk cId="2268596972" sldId="273"/>
            <ac:spMk id="6" creationId="{0D2BA459-3E05-A23C-A721-B911F9B82175}"/>
          </ac:spMkLst>
        </pc:spChg>
        <pc:spChg chg="del">
          <ac:chgData name="GONZALEZ VAZQUEZ Jesus (CANDRIAM)" userId="baba3b23-d11d-4f54-b3e3-229518869320" providerId="ADAL" clId="{0BDA14F3-C7EE-4B56-933F-A22BB478BD62}" dt="2025-02-14T19:41:34.545" v="649" actId="21"/>
          <ac:spMkLst>
            <pc:docMk/>
            <pc:sldMk cId="2268596972" sldId="273"/>
            <ac:spMk id="7" creationId="{4012A657-A765-FC4A-727D-962CC8F52043}"/>
          </ac:spMkLst>
        </pc:spChg>
        <pc:spChg chg="del">
          <ac:chgData name="GONZALEZ VAZQUEZ Jesus (CANDRIAM)" userId="baba3b23-d11d-4f54-b3e3-229518869320" providerId="ADAL" clId="{0BDA14F3-C7EE-4B56-933F-A22BB478BD62}" dt="2025-02-14T19:41:44.714" v="651" actId="21"/>
          <ac:spMkLst>
            <pc:docMk/>
            <pc:sldMk cId="2268596972" sldId="273"/>
            <ac:spMk id="8" creationId="{74B74A1C-2AA8-D4DC-9BC5-90113E0E665B}"/>
          </ac:spMkLst>
        </pc:spChg>
        <pc:spChg chg="add mod">
          <ac:chgData name="GONZALEZ VAZQUEZ Jesus (CANDRIAM)" userId="baba3b23-d11d-4f54-b3e3-229518869320" providerId="ADAL" clId="{0BDA14F3-C7EE-4B56-933F-A22BB478BD62}" dt="2025-02-14T19:44:26.160" v="689" actId="1076"/>
          <ac:spMkLst>
            <pc:docMk/>
            <pc:sldMk cId="2268596972" sldId="273"/>
            <ac:spMk id="12" creationId="{CF8C65B3-B375-A99E-A2C2-681DDD32CDB2}"/>
          </ac:spMkLst>
        </pc:spChg>
        <pc:spChg chg="add mod">
          <ac:chgData name="GONZALEZ VAZQUEZ Jesus (CANDRIAM)" userId="baba3b23-d11d-4f54-b3e3-229518869320" providerId="ADAL" clId="{0BDA14F3-C7EE-4B56-933F-A22BB478BD62}" dt="2025-02-14T19:55:43.650" v="740" actId="14838"/>
          <ac:spMkLst>
            <pc:docMk/>
            <pc:sldMk cId="2268596972" sldId="273"/>
            <ac:spMk id="14" creationId="{E7336F19-F2A7-95F6-0C24-82DB91C50646}"/>
          </ac:spMkLst>
        </pc:spChg>
        <pc:picChg chg="add mod ord">
          <ac:chgData name="GONZALEZ VAZQUEZ Jesus (CANDRIAM)" userId="baba3b23-d11d-4f54-b3e3-229518869320" providerId="ADAL" clId="{0BDA14F3-C7EE-4B56-933F-A22BB478BD62}" dt="2025-02-14T19:43:42.654" v="666" actId="166"/>
          <ac:picMkLst>
            <pc:docMk/>
            <pc:sldMk cId="2268596972" sldId="273"/>
            <ac:picMk id="9" creationId="{F31A6DB4-1C33-5ADC-ADD0-64F893672E7F}"/>
          </ac:picMkLst>
        </pc:picChg>
        <pc:picChg chg="add mod">
          <ac:chgData name="GONZALEZ VAZQUEZ Jesus (CANDRIAM)" userId="baba3b23-d11d-4f54-b3e3-229518869320" providerId="ADAL" clId="{0BDA14F3-C7EE-4B56-933F-A22BB478BD62}" dt="2025-02-14T19:50:50.589" v="695" actId="1076"/>
          <ac:picMkLst>
            <pc:docMk/>
            <pc:sldMk cId="2268596972" sldId="273"/>
            <ac:picMk id="11" creationId="{E3C5D56D-5CF3-C162-A1CB-C6BD889D4400}"/>
          </ac:picMkLst>
        </pc:picChg>
        <pc:picChg chg="add mod">
          <ac:chgData name="GONZALEZ VAZQUEZ Jesus (CANDRIAM)" userId="baba3b23-d11d-4f54-b3e3-229518869320" providerId="ADAL" clId="{0BDA14F3-C7EE-4B56-933F-A22BB478BD62}" dt="2025-02-14T19:50:03.360" v="693" actId="1076"/>
          <ac:picMkLst>
            <pc:docMk/>
            <pc:sldMk cId="2268596972" sldId="273"/>
            <ac:picMk id="13" creationId="{45169599-D8FA-4599-2AD9-42D1127B3A60}"/>
          </ac:picMkLst>
        </pc:picChg>
      </pc:sldChg>
    </pc:docChg>
  </pc:docChgLst>
</pc:chgInfo>
</file>

<file path=ppt/comments/modernComment_10E_B267BB5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B3259BE-DCBF-4456-8557-AB46AF5CB552}" authorId="{336B667D-296F-C09B-204B-AB2F9FB03984}" created="2025-02-14T21:27:26.874">
    <pc:sldMkLst xmlns:pc="http://schemas.microsoft.com/office/powerpoint/2013/main/command">
      <pc:docMk/>
      <pc:sldMk cId="2993142621" sldId="270"/>
    </pc:sldMkLst>
    <p188:txBody>
      <a:bodyPr/>
      <a:lstStyle/>
      <a:p>
        <a:r>
          <a:rPr lang="en-DE"/>
          <a:t>mm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B51015-12CA-4649-B47F-D3EB5E1095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11F2F-D8BA-4A13-91FC-3878C75727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68B7C-E4CD-4872-B084-44133F808FCE}" type="datetimeFigureOut">
              <a:rPr lang="en-US" smtClean="0"/>
              <a:t>2/14/2025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FD67D-A60A-4914-89F3-9FC43EF547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642D8-EDCF-4A15-A29F-1B065ECC2E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E8E42-E7C5-4B24-8575-74A765CA0A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330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svg>
</file>

<file path=ppt/media/image8.jp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3D5BD-E30B-48AB-B24F-3878C333D518}" type="datetimeFigureOut">
              <a:rPr lang="en-US" smtClean="0"/>
              <a:t>2/14/2025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1A707-0A4C-444E-BBAC-8F56E4534D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95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2DB1223-D904-480A-B0CB-8465FBB574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48000" y="0"/>
            <a:ext cx="6710400" cy="7772400"/>
          </a:xfrm>
          <a:custGeom>
            <a:avLst/>
            <a:gdLst>
              <a:gd name="connsiteX0" fmla="*/ 0 w 6710400"/>
              <a:gd name="connsiteY0" fmla="*/ 0 h 7772400"/>
              <a:gd name="connsiteX1" fmla="*/ 6710400 w 6710400"/>
              <a:gd name="connsiteY1" fmla="*/ 0 h 7772400"/>
              <a:gd name="connsiteX2" fmla="*/ 6710400 w 6710400"/>
              <a:gd name="connsiteY2" fmla="*/ 5257800 h 7772400"/>
              <a:gd name="connsiteX3" fmla="*/ 3362362 w 6710400"/>
              <a:gd name="connsiteY3" fmla="*/ 5257800 h 7772400"/>
              <a:gd name="connsiteX4" fmla="*/ 3362362 w 6710400"/>
              <a:gd name="connsiteY4" fmla="*/ 7772400 h 7772400"/>
              <a:gd name="connsiteX5" fmla="*/ 0 w 6710400"/>
              <a:gd name="connsiteY5" fmla="*/ 7772400 h 777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10400" h="7772400">
                <a:moveTo>
                  <a:pt x="0" y="0"/>
                </a:moveTo>
                <a:lnTo>
                  <a:pt x="6710400" y="0"/>
                </a:lnTo>
                <a:lnTo>
                  <a:pt x="6710400" y="5257800"/>
                </a:lnTo>
                <a:lnTo>
                  <a:pt x="3362362" y="5257800"/>
                </a:lnTo>
                <a:lnTo>
                  <a:pt x="3362362" y="7772400"/>
                </a:lnTo>
                <a:lnTo>
                  <a:pt x="0" y="77724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FE3184-BAAE-43EA-B40C-B1C1BD2103E1}"/>
              </a:ext>
            </a:extLst>
          </p:cNvPr>
          <p:cNvSpPr/>
          <p:nvPr userDrawn="1"/>
        </p:nvSpPr>
        <p:spPr>
          <a:xfrm>
            <a:off x="3336925" y="16191"/>
            <a:ext cx="6721475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B12B86-264E-4661-BF82-08C90F541140}"/>
              </a:ext>
            </a:extLst>
          </p:cNvPr>
          <p:cNvSpPr/>
          <p:nvPr userDrawn="1"/>
        </p:nvSpPr>
        <p:spPr>
          <a:xfrm>
            <a:off x="0" y="0"/>
            <a:ext cx="3348000" cy="77885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82C572E-7CA2-476D-B0DD-4B4CC6ACF8B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642112" y="212649"/>
            <a:ext cx="2828538" cy="4046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ADD TITLE HERE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0137D9A-2EFC-467F-8F03-8DA3C4E331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61904" y="640812"/>
            <a:ext cx="2808746" cy="174165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Master </a:t>
            </a:r>
            <a:br>
              <a:rPr lang="en-US" noProof="0" dirty="0"/>
            </a:br>
            <a:r>
              <a:rPr lang="en-US" noProof="0" dirty="0"/>
              <a:t>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:a16="http://schemas.microsoft.com/office/drawing/2014/main" id="{6067DEED-7734-4FB1-8ECC-8F590B39EB5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3519" y="859243"/>
            <a:ext cx="2924479" cy="6578487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 b="0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dirty="0"/>
              <a:t>Click here to add text</a:t>
            </a:r>
          </a:p>
          <a:p>
            <a:pPr lvl="0"/>
            <a:endParaRPr lang="en-US" noProof="0" dirty="0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F0E3B4AB-7CCE-4A71-8D26-6F26DD58AFE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23519" y="207670"/>
            <a:ext cx="2893612" cy="4046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ADD TITLE HERE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C78C9D-AC96-4A8A-B6BD-D223121FF474}"/>
              </a:ext>
            </a:extLst>
          </p:cNvPr>
          <p:cNvCxnSpPr>
            <a:cxnSpLocks/>
          </p:cNvCxnSpPr>
          <p:nvPr userDrawn="1"/>
        </p:nvCxnSpPr>
        <p:spPr>
          <a:xfrm>
            <a:off x="303032" y="742933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C1FB4ECD-2BAA-4528-AA62-234575823C9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7834" y="6910590"/>
            <a:ext cx="2966247" cy="518535"/>
          </a:xfrm>
        </p:spPr>
        <p:txBody>
          <a:bodyPr vert="horz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 spc="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1E5D2-6D16-41B9-8D95-C3831084A57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7833" y="5895974"/>
            <a:ext cx="2966247" cy="878091"/>
          </a:xfrm>
        </p:spPr>
        <p:txBody>
          <a:bodyPr vert="horz" anchor="b">
            <a:noAutofit/>
          </a:bodyPr>
          <a:lstStyle>
            <a:lvl1pPr algn="ctr">
              <a:lnSpc>
                <a:spcPct val="10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CLICK HERE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51567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102">
          <p15:clr>
            <a:srgbClr val="FBAE40"/>
          </p15:clr>
        </p15:guide>
        <p15:guide id="3" pos="4211">
          <p15:clr>
            <a:srgbClr val="FBAE40"/>
          </p15:clr>
        </p15:guide>
        <p15:guide id="4" orient="horz" pos="4693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pos="192" userDrawn="1">
          <p15:clr>
            <a:srgbClr val="FBAE40"/>
          </p15:clr>
        </p15:guide>
        <p15:guide id="7" orient="horz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63937CC-E76D-4CB5-9BF4-36F1AFEDF89C}"/>
              </a:ext>
            </a:extLst>
          </p:cNvPr>
          <p:cNvSpPr/>
          <p:nvPr userDrawn="1"/>
        </p:nvSpPr>
        <p:spPr>
          <a:xfrm>
            <a:off x="6711696" y="0"/>
            <a:ext cx="3355848" cy="777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988413-9B64-4CCC-B63E-0D7644E922F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9144" y="3886200"/>
            <a:ext cx="6720840" cy="3886200"/>
          </a:xfrm>
        </p:spPr>
        <p:txBody>
          <a:bodyPr/>
          <a:lstStyle/>
          <a:p>
            <a:r>
              <a:rPr lang="en-US" dirty="0"/>
              <a:t>Add Image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822DF17-82B7-434C-9A2B-B69D5EBAB6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883921"/>
            <a:ext cx="2804477" cy="2672067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 marL="113157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 marL="150876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6E1F595-C7A2-489A-AF16-62824DB3C714}"/>
              </a:ext>
            </a:extLst>
          </p:cNvPr>
          <p:cNvCxnSpPr/>
          <p:nvPr userDrawn="1"/>
        </p:nvCxnSpPr>
        <p:spPr>
          <a:xfrm>
            <a:off x="288925" y="710214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9E1CB6B1-120F-479E-9387-22CF6748A7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7243" y="266483"/>
            <a:ext cx="2792875" cy="3289515"/>
          </a:xfrm>
        </p:spPr>
        <p:txBody>
          <a:bodyPr lIns="0" tIns="0" anchor="ctr">
            <a:noAutofit/>
          </a:bodyPr>
          <a:lstStyle>
            <a:lvl1pPr marL="0" indent="0">
              <a:lnSpc>
                <a:spcPct val="150000"/>
              </a:lnSpc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here to add text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7D97B175-9E1D-4A80-8B61-E5F978BD0A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85243" y="266484"/>
            <a:ext cx="2804477" cy="384672"/>
          </a:xfrm>
        </p:spPr>
        <p:txBody>
          <a:bodyPr lIns="0" tIns="0"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80680718-1AAD-4AA9-A7AF-B918643294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87223" y="897114"/>
            <a:ext cx="2804477" cy="1426268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0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BD65F1-DD79-B94E-BD08-2293EB46E00D}"/>
              </a:ext>
            </a:extLst>
          </p:cNvPr>
          <p:cNvCxnSpPr/>
          <p:nvPr userDrawn="1"/>
        </p:nvCxnSpPr>
        <p:spPr>
          <a:xfrm>
            <a:off x="6984925" y="714500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153BC095-21B2-478D-B282-47C2CB4448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985243" y="2671400"/>
            <a:ext cx="2804477" cy="49261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E1CA95-4D6E-496A-B3C5-14E91FCC0B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25" y="266485"/>
            <a:ext cx="2804477" cy="261116"/>
          </a:xfrm>
        </p:spPr>
        <p:txBody>
          <a:bodyPr lIns="0" tIns="0">
            <a:normAutofit/>
          </a:bodyPr>
          <a:lstStyle>
            <a:lvl1pPr>
              <a:spcBef>
                <a:spcPts val="825"/>
              </a:spcBef>
              <a:defRPr sz="2000" b="1" cap="all" baseline="0"/>
            </a:lvl1pPr>
          </a:lstStyle>
          <a:p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706024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">
          <p15:clr>
            <a:srgbClr val="FBAE40"/>
          </p15:clr>
        </p15:guide>
        <p15:guide id="2" pos="3168">
          <p15:clr>
            <a:srgbClr val="FBAE40"/>
          </p15:clr>
        </p15:guide>
        <p15:guide id="3" pos="174">
          <p15:clr>
            <a:srgbClr val="FBAE40"/>
          </p15:clr>
        </p15:guide>
        <p15:guide id="4" pos="4392" userDrawn="1">
          <p15:clr>
            <a:srgbClr val="FBAE40"/>
          </p15:clr>
        </p15:guide>
        <p15:guide id="5" pos="616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B12B86-264E-4661-BF82-08C90F541140}"/>
              </a:ext>
            </a:extLst>
          </p:cNvPr>
          <p:cNvSpPr/>
          <p:nvPr userDrawn="1"/>
        </p:nvSpPr>
        <p:spPr>
          <a:xfrm>
            <a:off x="0" y="0"/>
            <a:ext cx="3348000" cy="777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F0E3B4AB-7CCE-4A71-8D26-6F26DD58AFE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8119" y="202983"/>
            <a:ext cx="2897068" cy="4046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ADD TITLE HERE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C78C9D-AC96-4A8A-B6BD-D223121FF474}"/>
              </a:ext>
            </a:extLst>
          </p:cNvPr>
          <p:cNvCxnSpPr>
            <a:cxnSpLocks/>
          </p:cNvCxnSpPr>
          <p:nvPr userDrawn="1"/>
        </p:nvCxnSpPr>
        <p:spPr>
          <a:xfrm>
            <a:off x="274319" y="738246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A5062D0-E551-4B70-86FC-990B87238C3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8120" y="994425"/>
            <a:ext cx="2897067" cy="644797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6F57966-D4B3-47A7-BD3E-5CC867196F1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36925" y="16191"/>
            <a:ext cx="6710400" cy="7756208"/>
          </a:xfrm>
          <a:custGeom>
            <a:avLst/>
            <a:gdLst>
              <a:gd name="connsiteX0" fmla="*/ 0 w 6710400"/>
              <a:gd name="connsiteY0" fmla="*/ 0 h 7772400"/>
              <a:gd name="connsiteX1" fmla="*/ 6710400 w 6710400"/>
              <a:gd name="connsiteY1" fmla="*/ 0 h 7772400"/>
              <a:gd name="connsiteX2" fmla="*/ 6710400 w 6710400"/>
              <a:gd name="connsiteY2" fmla="*/ 5089209 h 7772400"/>
              <a:gd name="connsiteX3" fmla="*/ 3373438 w 6710400"/>
              <a:gd name="connsiteY3" fmla="*/ 5089209 h 7772400"/>
              <a:gd name="connsiteX4" fmla="*/ 3373438 w 6710400"/>
              <a:gd name="connsiteY4" fmla="*/ 7576377 h 7772400"/>
              <a:gd name="connsiteX5" fmla="*/ 3374771 w 6710400"/>
              <a:gd name="connsiteY5" fmla="*/ 7576377 h 7772400"/>
              <a:gd name="connsiteX6" fmla="*/ 3374771 w 6710400"/>
              <a:gd name="connsiteY6" fmla="*/ 7772400 h 7772400"/>
              <a:gd name="connsiteX7" fmla="*/ 0 w 6710400"/>
              <a:gd name="connsiteY7" fmla="*/ 7772400 h 777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10400" h="7772400">
                <a:moveTo>
                  <a:pt x="0" y="0"/>
                </a:moveTo>
                <a:lnTo>
                  <a:pt x="6710400" y="0"/>
                </a:lnTo>
                <a:lnTo>
                  <a:pt x="6710400" y="5089209"/>
                </a:lnTo>
                <a:lnTo>
                  <a:pt x="3373438" y="5089209"/>
                </a:lnTo>
                <a:lnTo>
                  <a:pt x="3373438" y="7576377"/>
                </a:lnTo>
                <a:lnTo>
                  <a:pt x="3374771" y="7576377"/>
                </a:lnTo>
                <a:lnTo>
                  <a:pt x="3374771" y="777240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US" noProof="0" dirty="0"/>
              <a:t>Add Image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82C572E-7CA2-476D-B0DD-4B4CC6ACF8B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77038" y="199949"/>
            <a:ext cx="2893612" cy="4046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ADD TITLE HERE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0137D9A-2EFC-467F-8F03-8DA3C4E331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7038" y="628112"/>
            <a:ext cx="2893612" cy="1741653"/>
          </a:xfrm>
        </p:spPr>
        <p:txBody>
          <a:bodyPr>
            <a:norm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Master </a:t>
            </a:r>
            <a:br>
              <a:rPr lang="en-US" noProof="0" dirty="0"/>
            </a:br>
            <a:r>
              <a:rPr lang="en-US" noProof="0" dirty="0"/>
              <a:t>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EFC47E-3E71-499D-A09B-118EC606C07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931150" y="5268231"/>
            <a:ext cx="914400" cy="914400"/>
          </a:xfrm>
          <a:noFill/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/>
              <a:t>Add Logo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1E5D2-6D16-41B9-8D95-C3831084A57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13996" y="6208573"/>
            <a:ext cx="2966247" cy="701345"/>
          </a:xfrm>
        </p:spPr>
        <p:txBody>
          <a:bodyPr vert="horz" anchor="b">
            <a:noAutofit/>
          </a:bodyPr>
          <a:lstStyle>
            <a:lvl1pPr algn="ctr">
              <a:lnSpc>
                <a:spcPct val="100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EDIT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C1E1772A-8C1A-43F8-A297-A2A1C4961A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13996" y="6812496"/>
            <a:ext cx="2966247" cy="518535"/>
          </a:xfrm>
        </p:spPr>
        <p:txBody>
          <a:bodyPr vert="horz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 spc="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 noProof="0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0553E7-6DBB-4AC9-B30C-9DFE9F2FF7BE}"/>
              </a:ext>
            </a:extLst>
          </p:cNvPr>
          <p:cNvSpPr/>
          <p:nvPr userDrawn="1"/>
        </p:nvSpPr>
        <p:spPr>
          <a:xfrm>
            <a:off x="6710402" y="7591425"/>
            <a:ext cx="3347998" cy="1809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02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102">
          <p15:clr>
            <a:srgbClr val="FBAE40"/>
          </p15:clr>
        </p15:guide>
        <p15:guide id="3" pos="4211">
          <p15:clr>
            <a:srgbClr val="FBAE40"/>
          </p15:clr>
        </p15:guide>
        <p15:guide id="4" orient="horz" pos="4693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pos="168" userDrawn="1">
          <p15:clr>
            <a:srgbClr val="FBAE40"/>
          </p15:clr>
        </p15:guide>
        <p15:guide id="7" orient="horz" pos="576">
          <p15:clr>
            <a:srgbClr val="FBAE40"/>
          </p15:clr>
        </p15:guide>
        <p15:guide id="8" pos="3168" userDrawn="1">
          <p15:clr>
            <a:srgbClr val="FBAE40"/>
          </p15:clr>
        </p15:guide>
        <p15:guide id="9" pos="5280" userDrawn="1">
          <p15:clr>
            <a:srgbClr val="FBAE40"/>
          </p15:clr>
        </p15:guide>
        <p15:guide id="10" orient="horz" pos="4464" userDrawn="1">
          <p15:clr>
            <a:srgbClr val="FBAE40"/>
          </p15:clr>
        </p15:guide>
        <p15:guide id="11" orient="horz" pos="4104" userDrawn="1">
          <p15:clr>
            <a:srgbClr val="FBAE40"/>
          </p15:clr>
        </p15:guide>
        <p15:guide id="12" pos="19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C31538-66AA-45AA-8BA0-5D09C50D1BC9}"/>
              </a:ext>
            </a:extLst>
          </p:cNvPr>
          <p:cNvSpPr/>
          <p:nvPr userDrawn="1"/>
        </p:nvSpPr>
        <p:spPr>
          <a:xfrm>
            <a:off x="-6427" y="3884205"/>
            <a:ext cx="6722989" cy="3888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988413-9B64-4CCC-B63E-0D7644E922F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710082" cy="3886200"/>
          </a:xfrm>
        </p:spPr>
        <p:txBody>
          <a:bodyPr/>
          <a:lstStyle/>
          <a:p>
            <a:r>
              <a:rPr lang="en-US" dirty="0"/>
              <a:t>Add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F9EA7F-F32D-4A82-919B-9594BA6FF9B2}"/>
              </a:ext>
            </a:extLst>
          </p:cNvPr>
          <p:cNvSpPr/>
          <p:nvPr userDrawn="1"/>
        </p:nvSpPr>
        <p:spPr>
          <a:xfrm>
            <a:off x="-6426" y="8637"/>
            <a:ext cx="6716826" cy="49977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822DF17-82B7-434C-9A2B-B69D5EBAB6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362" y="4823028"/>
            <a:ext cx="2804477" cy="248564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 marL="113157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 marL="1508760" indent="0">
              <a:lnSpc>
                <a:spcPct val="100000"/>
              </a:lnSpc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6E1F595-C7A2-489A-AF16-62824DB3C714}"/>
              </a:ext>
            </a:extLst>
          </p:cNvPr>
          <p:cNvCxnSpPr/>
          <p:nvPr userDrawn="1"/>
        </p:nvCxnSpPr>
        <p:spPr>
          <a:xfrm>
            <a:off x="274320" y="4609565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9E1CB6B1-120F-479E-9387-22CF6748A7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08875" y="285750"/>
            <a:ext cx="2804477" cy="3028950"/>
          </a:xfrm>
        </p:spPr>
        <p:txBody>
          <a:bodyPr lIns="0" tIns="0" anchor="ctr">
            <a:noAutofit/>
          </a:bodyPr>
          <a:lstStyle>
            <a:lvl1pPr marL="0" indent="0">
              <a:lnSpc>
                <a:spcPct val="150000"/>
              </a:lnSpc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here to add text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7D97B175-9E1D-4A80-8B61-E5F978BD0A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15975" y="4170070"/>
            <a:ext cx="2804477" cy="397076"/>
          </a:xfrm>
        </p:spPr>
        <p:txBody>
          <a:bodyPr lIns="0" tIns="0"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80680718-1AAD-4AA9-A7AF-B918643294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6680" y="4812952"/>
            <a:ext cx="2804477" cy="142646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BD65F1-DD79-B94E-BD08-2293EB46E00D}"/>
              </a:ext>
            </a:extLst>
          </p:cNvPr>
          <p:cNvCxnSpPr/>
          <p:nvPr userDrawn="1"/>
        </p:nvCxnSpPr>
        <p:spPr>
          <a:xfrm>
            <a:off x="3615657" y="4618086"/>
            <a:ext cx="937709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153BC095-21B2-478D-B282-47C2CB4448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986016" y="4044950"/>
            <a:ext cx="2804477" cy="344170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37719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 marL="75438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1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6">
            <a:extLst>
              <a:ext uri="{FF2B5EF4-FFF2-40B4-BE49-F238E27FC236}">
                <a16:creationId xmlns:a16="http://schemas.microsoft.com/office/drawing/2014/main" id="{721C47CA-620D-418F-A6BC-C20DCD7CEB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986016" y="3651250"/>
            <a:ext cx="2804477" cy="221056"/>
          </a:xfrm>
        </p:spPr>
        <p:txBody>
          <a:bodyPr lIns="0" anchor="t">
            <a:noAutofit/>
          </a:bodyPr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0DDA1-609A-4DC4-A3B1-3686A505CDF1}"/>
              </a:ext>
            </a:extLst>
          </p:cNvPr>
          <p:cNvSpPr/>
          <p:nvPr userDrawn="1"/>
        </p:nvSpPr>
        <p:spPr>
          <a:xfrm>
            <a:off x="6703909" y="7589520"/>
            <a:ext cx="3352800" cy="1828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033BB383-DD29-4B76-90D6-67CB362F98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25" y="4170070"/>
            <a:ext cx="2804477" cy="261116"/>
          </a:xfrm>
        </p:spPr>
        <p:txBody>
          <a:bodyPr lIns="0" tIns="0">
            <a:normAutofit/>
          </a:bodyPr>
          <a:lstStyle>
            <a:lvl1pPr>
              <a:spcBef>
                <a:spcPts val="825"/>
              </a:spcBef>
              <a:defRPr sz="2000" b="1" cap="all" baseline="0"/>
            </a:lvl1pPr>
          </a:lstStyle>
          <a:p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110334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">
          <p15:clr>
            <a:srgbClr val="FBAE40"/>
          </p15:clr>
        </p15:guide>
        <p15:guide id="2" pos="3168">
          <p15:clr>
            <a:srgbClr val="FBAE40"/>
          </p15:clr>
        </p15:guide>
        <p15:guide id="3" pos="174">
          <p15:clr>
            <a:srgbClr val="FBAE40"/>
          </p15:clr>
        </p15:guide>
        <p15:guide id="4" orient="horz" pos="2448" userDrawn="1">
          <p15:clr>
            <a:srgbClr val="FBAE40"/>
          </p15:clr>
        </p15:guide>
        <p15:guide id="5" orient="horz" pos="2548" userDrawn="1">
          <p15:clr>
            <a:srgbClr val="FBAE40"/>
          </p15:clr>
        </p15:guide>
        <p15:guide id="6" pos="2088" userDrawn="1">
          <p15:clr>
            <a:srgbClr val="FBAE40"/>
          </p15:clr>
        </p15:guide>
        <p15:guide id="7" pos="4224" userDrawn="1">
          <p15:clr>
            <a:srgbClr val="FBAE40"/>
          </p15:clr>
        </p15:guide>
        <p15:guide id="8" pos="4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9A7E9-4339-416F-B0E6-8551A47D9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09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77FB1-49D3-4391-A9B3-DD716F986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78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6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None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indent="0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None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indent="0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indent="0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None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indent="0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None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615E1-5D6D-48CF-AD07-8B84FA4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7D790-2770-4A00-BC9B-FA42651B6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2068513"/>
            <a:ext cx="8674100" cy="493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BA80D-FEF8-4C34-BC60-B004381B78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2150" y="7204075"/>
            <a:ext cx="2262188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3B83A-5ED1-4B3E-AD16-60E9E005CB24}" type="datetimeFigureOut">
              <a:rPr lang="en-US" smtClean="0"/>
              <a:t>2/14/2025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17CC3-054B-4308-9332-3F1AB9D4F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2163" y="7204075"/>
            <a:ext cx="3394075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22322-9331-4884-BF4B-E8EAD3E64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4063" y="7204075"/>
            <a:ext cx="2262187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1A8B4-4F00-4D78-8B2A-559E01C585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699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microsoft.com/office/2018/10/relationships/comments" Target="../comments/modernComment_10E_B267BB5D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ity skyline with a boat in the water&#10;&#10;Description automatically generated">
            <a:extLst>
              <a:ext uri="{FF2B5EF4-FFF2-40B4-BE49-F238E27FC236}">
                <a16:creationId xmlns:a16="http://schemas.microsoft.com/office/drawing/2014/main" id="{E3C5D56D-5CF3-C162-A1CB-C6BD889D44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579737"/>
            <a:ext cx="10058400" cy="6731391"/>
          </a:xfrm>
          <a:prstGeom prst="rect">
            <a:avLst/>
          </a:prstGeom>
        </p:spPr>
      </p:pic>
      <p:pic>
        <p:nvPicPr>
          <p:cNvPr id="9" name="Seattle_Drone">
            <a:hlinkClick r:id="" action="ppaction://media"/>
            <a:extLst>
              <a:ext uri="{FF2B5EF4-FFF2-40B4-BE49-F238E27FC236}">
                <a16:creationId xmlns:a16="http://schemas.microsoft.com/office/drawing/2014/main" id="{F31A6DB4-1C33-5ADC-ADD0-64F893672E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0057634" cy="56692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F8C65B3-B375-A99E-A2C2-681DDD32CDB2}"/>
              </a:ext>
            </a:extLst>
          </p:cNvPr>
          <p:cNvSpPr/>
          <p:nvPr/>
        </p:nvSpPr>
        <p:spPr>
          <a:xfrm>
            <a:off x="2118378" y="507599"/>
            <a:ext cx="24383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3"/>
                </a:solidFill>
              </a:rPr>
              <a:t>Seattle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13" name="this-grand-opening-115229">
            <a:hlinkClick r:id="" action="ppaction://media"/>
            <a:extLst>
              <a:ext uri="{FF2B5EF4-FFF2-40B4-BE49-F238E27FC236}">
                <a16:creationId xmlns:a16="http://schemas.microsoft.com/office/drawing/2014/main" id="{45169599-D8FA-4599-2AD9-42D1127B3A6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498584" y="7366000"/>
            <a:ext cx="406400" cy="40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336F19-F2A7-95F6-0C24-82DB91C50646}"/>
              </a:ext>
            </a:extLst>
          </p:cNvPr>
          <p:cNvSpPr txBox="1"/>
          <p:nvPr/>
        </p:nvSpPr>
        <p:spPr>
          <a:xfrm>
            <a:off x="6254496" y="932688"/>
            <a:ext cx="3669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>
                  <a:outerShdw blurRad="50800" dist="50800" dir="9240000" algn="ctr" rotWithShape="0">
                    <a:srgbClr val="000000">
                      <a:alpha val="70000"/>
                    </a:srgbClr>
                  </a:outerShdw>
                </a:effectLst>
              </a:rPr>
              <a:t>Is it a good Investment?</a:t>
            </a:r>
            <a:endParaRPr lang="en-DE" sz="2400" b="1" dirty="0">
              <a:effectLst>
                <a:outerShdw blurRad="50800" dist="50800" dir="9240000" algn="ctr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6859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861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13636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696912AF-CC11-413D-98FF-CAC615FD3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Housing Market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71F2202-B3E1-EF4E-998E-711D24EB3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Seattle, Washington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C56E7-3668-4619-BD9A-753E2E64A1B8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>
            <a:normAutofit/>
          </a:bodyPr>
          <a:lstStyle/>
          <a:p>
            <a:r>
              <a:rPr lang="en-US" dirty="0"/>
              <a:t>Sky High.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C62A14-C2DE-4108-8118-8F56DD48F9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Navigating the Seattle Housing Market Maze.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44CC-FC98-E24B-A529-31A8F960564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COLLECTIONS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83A5B-A5B5-4C43-85A9-627724DFAA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Kitchen Collections</a:t>
            </a:r>
          </a:p>
        </p:txBody>
      </p:sp>
      <p:pic>
        <p:nvPicPr>
          <p:cNvPr id="10" name="Picture Placeholder 9" descr="A house with a large body of water&#10;&#10;Description automatically generated">
            <a:extLst>
              <a:ext uri="{FF2B5EF4-FFF2-40B4-BE49-F238E27FC236}">
                <a16:creationId xmlns:a16="http://schemas.microsoft.com/office/drawing/2014/main" id="{58D312B0-38E2-06FD-0A2B-19D8E8D92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21165" r="211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69082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558C6B9-4AEF-44EE-B8C7-64015694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SERVICES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7264A775-FCE2-465E-ABA4-0572662FF7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Premises 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9BAD20-B998-9E44-A1AE-E2FF5FA800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Premise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2DFB518-5636-4B6C-A783-38D866BF31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985243" y="883922"/>
            <a:ext cx="2804477" cy="6713580"/>
          </a:xfrm>
        </p:spPr>
        <p:txBody>
          <a:bodyPr/>
          <a:lstStyle/>
          <a:p>
            <a:r>
              <a:rPr lang="en-US" dirty="0" err="1"/>
              <a:t>Navigatting</a:t>
            </a:r>
            <a:r>
              <a:rPr lang="en-US" dirty="0"/>
              <a:t> the Seattle Housing Market can feel like a Maze.</a:t>
            </a:r>
          </a:p>
          <a:p>
            <a:r>
              <a:rPr lang="en-US" dirty="0"/>
              <a:t>With its unique challenges and opportunities, understanding the landscape is crucial.. This presentation will guide you through the ins and outs of buying in this vibrant city.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Placeholder 6" descr="A city skyline with a boat in the water&#10;&#10;Description automatically generated">
            <a:extLst>
              <a:ext uri="{FF2B5EF4-FFF2-40B4-BE49-F238E27FC236}">
                <a16:creationId xmlns:a16="http://schemas.microsoft.com/office/drawing/2014/main" id="{961A1D80-96EC-957F-4C1A-7468B09826B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6803" b="68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9314262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>
            <a:extLst>
              <a:ext uri="{FF2B5EF4-FFF2-40B4-BE49-F238E27FC236}">
                <a16:creationId xmlns:a16="http://schemas.microsoft.com/office/drawing/2014/main" id="{3129AD9F-F5D3-4883-950E-1C34B4DB9F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VANARSDEL </a:t>
            </a:r>
          </a:p>
        </p:txBody>
      </p:sp>
      <p:sp>
        <p:nvSpPr>
          <p:cNvPr id="35" name="Subtitle 34">
            <a:extLst>
              <a:ext uri="{FF2B5EF4-FFF2-40B4-BE49-F238E27FC236}">
                <a16:creationId xmlns:a16="http://schemas.microsoft.com/office/drawing/2014/main" id="{0007F172-969A-4A21-8442-BA5B7017C4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C1973F-9B0B-42BA-9CD0-FA857C9FCC68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Understanding the market trends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7C3575C9-53BA-4F58-A09A-E6909856F1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Seattle’s housing market is characterized by rapid changes. Familiarizing yourself with current trends such as pricing fluctuations, inventory levels, and buyer demand is essential. </a:t>
            </a:r>
          </a:p>
        </p:txBody>
      </p:sp>
      <p:pic>
        <p:nvPicPr>
          <p:cNvPr id="7" name="Picture Placeholder 6" descr="A dining room table in front of a window&#10;-modern kitchen">
            <a:extLst>
              <a:ext uri="{FF2B5EF4-FFF2-40B4-BE49-F238E27FC236}">
                <a16:creationId xmlns:a16="http://schemas.microsoft.com/office/drawing/2014/main" id="{3B5CA095-C58F-4383-BAFB-35376809D6A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92" b="92"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D9CF-0A67-4495-BEF7-AAAA5BE24BEB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99EAE-3BEC-42D2-81AC-8D19863B31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Kitchen Collections</a:t>
            </a:r>
          </a:p>
          <a:p>
            <a:endParaRPr lang="en-US" dirty="0"/>
          </a:p>
        </p:txBody>
      </p:sp>
      <p:pic>
        <p:nvPicPr>
          <p:cNvPr id="48" name="Picture Placeholder 47" descr="Logo placeholder&#10;">
            <a:extLst>
              <a:ext uri="{FF2B5EF4-FFF2-40B4-BE49-F238E27FC236}">
                <a16:creationId xmlns:a16="http://schemas.microsoft.com/office/drawing/2014/main" id="{3C04948C-CB28-40DE-81CA-416496E0A3A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478114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A4C135CF-91A1-4BBD-80B5-81BB99A6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91440" bIns="45720" rtlCol="0" anchor="t">
            <a:no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Conclusion</a:t>
            </a:r>
          </a:p>
        </p:txBody>
      </p:sp>
      <p:pic>
        <p:nvPicPr>
          <p:cNvPr id="8" name="Picture Placeholder 7" descr="A modern  kitchen with a sink and a window&#10;&#10;">
            <a:extLst>
              <a:ext uri="{FF2B5EF4-FFF2-40B4-BE49-F238E27FC236}">
                <a16:creationId xmlns:a16="http://schemas.microsoft.com/office/drawing/2014/main" id="{CE6A921F-AFFE-4AAB-A6B7-524DDC5B22B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78" r="78"/>
          <a:stretch>
            <a:fillRect/>
          </a:stretch>
        </p:blipFill>
        <p:spPr/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35A574-EC9F-4321-9CA3-5D765C30B3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97F3D8-7869-4D84-8080-38282D8F19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AB717E8-011C-4547-A6B4-B8F2FE4F15F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567 Main St </a:t>
            </a:r>
          </a:p>
          <a:p>
            <a:r>
              <a:rPr lang="en-US" dirty="0"/>
              <a:t>Buffalo, NY 98052</a:t>
            </a:r>
          </a:p>
          <a:p>
            <a:r>
              <a:rPr lang="en-US" dirty="0"/>
              <a:t>555-0100</a:t>
            </a:r>
          </a:p>
          <a:p>
            <a:r>
              <a:rPr lang="en-US" dirty="0"/>
              <a:t>john@vanarsdel.com</a:t>
            </a:r>
          </a:p>
          <a:p>
            <a:r>
              <a:rPr lang="en-US" dirty="0"/>
              <a:t>vanarsdel.com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F4A35EF-D140-46AF-8FDD-06CCCFC028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F0CFD1C-F6E7-4B83-AB91-F24AF9E653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34FBE4E-7792-4126-8B20-20B75DADB15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325024"/>
      </p:ext>
    </p:extLst>
  </p:cSld>
  <p:clrMapOvr>
    <a:masterClrMapping/>
  </p:clrMapOvr>
</p:sld>
</file>

<file path=ppt/theme/theme1.xml><?xml version="1.0" encoding="utf-8"?>
<a:theme xmlns:a="http://schemas.openxmlformats.org/drawingml/2006/main" name="Option 1">
  <a:themeElements>
    <a:clrScheme name="Yellow Brochur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DB02"/>
      </a:accent1>
      <a:accent2>
        <a:srgbClr val="F6F5F1"/>
      </a:accent2>
      <a:accent3>
        <a:srgbClr val="686764"/>
      </a:accent3>
      <a:accent4>
        <a:srgbClr val="1B1B1B"/>
      </a:accent4>
      <a:accent5>
        <a:srgbClr val="D6C666"/>
      </a:accent5>
      <a:accent6>
        <a:srgbClr val="008DF6"/>
      </a:accent6>
      <a:hlink>
        <a:srgbClr val="0563C1"/>
      </a:hlink>
      <a:folHlink>
        <a:srgbClr val="954F72"/>
      </a:folHlink>
    </a:clrScheme>
    <a:fontScheme name="Custom 2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086487_win32_fixed" id="{649B85BC-804C-43C9-B1F5-E51D1E4BCDE3}" vid="{231F2C2A-162B-4437-9298-3E9264631D85}"/>
    </a:ext>
  </a:extLst>
</a:theme>
</file>

<file path=ppt/theme/theme2.xml><?xml version="1.0" encoding="utf-8"?>
<a:theme xmlns:a="http://schemas.openxmlformats.org/drawingml/2006/main" name="Option 2">
  <a:themeElements>
    <a:clrScheme name="Yellow Brochur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DB02"/>
      </a:accent1>
      <a:accent2>
        <a:srgbClr val="F6F5F1"/>
      </a:accent2>
      <a:accent3>
        <a:srgbClr val="686764"/>
      </a:accent3>
      <a:accent4>
        <a:srgbClr val="1B1B1B"/>
      </a:accent4>
      <a:accent5>
        <a:srgbClr val="D6C666"/>
      </a:accent5>
      <a:accent6>
        <a:srgbClr val="008DF6"/>
      </a:accent6>
      <a:hlink>
        <a:srgbClr val="0563C1"/>
      </a:hlink>
      <a:folHlink>
        <a:srgbClr val="954F72"/>
      </a:folHlink>
    </a:clrScheme>
    <a:fontScheme name="Custom 4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89086487_win32_fixed" id="{649B85BC-804C-43C9-B1F5-E51D1E4BCDE3}" vid="{A7A2EF8B-76A4-41E5-9869-0EDA37341F9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D71527-2A58-4A8C-9A5D-F5FACEA35F2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2900436-C96B-454F-8255-CA67407E1D8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A3DDFD-F083-4D2E-880D-8F2139981E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brochure</Template>
  <TotalTime>0</TotalTime>
  <Words>241</Words>
  <Application>Microsoft Office PowerPoint</Application>
  <PresentationFormat>Custom</PresentationFormat>
  <Paragraphs>38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Next LT Pro</vt:lpstr>
      <vt:lpstr>Calibri</vt:lpstr>
      <vt:lpstr>Posterama</vt:lpstr>
      <vt:lpstr>Option 1</vt:lpstr>
      <vt:lpstr>Option 2</vt:lpstr>
      <vt:lpstr>PowerPoint Presentation</vt:lpstr>
      <vt:lpstr>Housing Market</vt:lpstr>
      <vt:lpstr>SERVICES</vt:lpstr>
      <vt:lpstr>VANARSDEL </vt:lpstr>
      <vt:lpstr>Conclusion</vt:lpstr>
    </vt:vector>
  </TitlesOfParts>
  <Company>Candriam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GONZALEZ VAZQUEZ Jesus (CANDRIAM)</dc:creator>
  <cp:lastModifiedBy>GONZALEZ VAZQUEZ Jesus (CANDRIAM)</cp:lastModifiedBy>
  <cp:revision>1</cp:revision>
  <dcterms:created xsi:type="dcterms:W3CDTF">2025-02-14T18:43:08Z</dcterms:created>
  <dcterms:modified xsi:type="dcterms:W3CDTF">2025-02-14T21:27:31Z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